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Influence of synthetic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rate, 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quantifies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sediment concentration declines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where: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Parameter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Use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to estimate effective capture efficiency</a:t>
            </a: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experiments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Recirculating flume; average flow velocity 5-6 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roughly 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measure flow velocity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582617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Filtering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pump 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Protocol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Operation Sample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flume_s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1171" y="1461695"/>
            <a:ext cx="9129657" cy="51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description (Shields criterion)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 comparison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Sediment transport style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particle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specific conditions, what is the influence of vegetation 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particle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do we respond to these questions?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General 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vegetation-like 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mechanisms 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Direction interception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Diffusional deposition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turbulence, Brownian motion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Inertial impaction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Effective 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probability/overall rate of particle capture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Suspended 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where: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604</Words>
  <Application>Microsoft Office PowerPoint</Application>
  <PresentationFormat>Widescreen</PresentationFormat>
  <Paragraphs>118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Verdana</vt:lpstr>
      <vt:lpstr>Office Theme</vt:lpstr>
      <vt:lpstr>Influence of synthetic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Background: General Terms</vt:lpstr>
      <vt:lpstr>Background: Particle capture mechanisms </vt:lpstr>
      <vt:lpstr>Background: Effective capture efficiency</vt:lpstr>
      <vt:lpstr>Background: Suspended load model</vt:lpstr>
      <vt:lpstr>Background: Particle capture rate, k</vt:lpstr>
      <vt:lpstr>Background: Parameter Summary</vt:lpstr>
      <vt:lpstr>Methods</vt:lpstr>
      <vt:lpstr>Methods: Flume</vt:lpstr>
      <vt:lpstr>Methods: Dowels</vt:lpstr>
      <vt:lpstr>Methods: Instruments</vt:lpstr>
      <vt:lpstr>Methods: Instruments</vt:lpstr>
      <vt:lpstr>Methods: Sediment</vt:lpstr>
      <vt:lpstr>Methods: Filtering</vt:lpstr>
      <vt:lpstr>Protocol Summary</vt:lpstr>
      <vt:lpstr>Flume Operation Sample</vt:lpstr>
      <vt:lpstr>Results</vt:lpstr>
      <vt:lpstr>Results: Sediment transport style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83</cp:revision>
  <dcterms:created xsi:type="dcterms:W3CDTF">2019-04-28T22:57:30Z</dcterms:created>
  <dcterms:modified xsi:type="dcterms:W3CDTF">2019-05-01T03:30:29Z</dcterms:modified>
</cp:coreProperties>
</file>